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choolbell" charset="1" panose="02000000000000000000"/>
      <p:regular r:id="rId10"/>
    </p:embeddedFont>
    <p:embeddedFont>
      <p:font typeface="Open Sauce" charset="1" panose="00000500000000000000"/>
      <p:regular r:id="rId11"/>
    </p:embeddedFont>
    <p:embeddedFont>
      <p:font typeface="Open Sauce Bold" charset="1" panose="00000800000000000000"/>
      <p:regular r:id="rId12"/>
    </p:embeddedFont>
    <p:embeddedFont>
      <p:font typeface="Open Sauce Italics" charset="1" panose="00000500000000000000"/>
      <p:regular r:id="rId13"/>
    </p:embeddedFont>
    <p:embeddedFont>
      <p:font typeface="Open Sauce Bold Italics" charset="1" panose="00000800000000000000"/>
      <p:regular r:id="rId14"/>
    </p:embeddedFont>
    <p:embeddedFont>
      <p:font typeface="More Sugar Thin" charset="1" panose="00000000000000000000"/>
      <p:regular r:id="rId15"/>
    </p:embeddedFont>
    <p:embeddedFont>
      <p:font typeface="More Sugar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37" Target="slides/slide21.xml" Type="http://schemas.openxmlformats.org/officeDocument/2006/relationships/slide"/><Relationship Id="rId38" Target="slides/slide22.xml" Type="http://schemas.openxmlformats.org/officeDocument/2006/relationships/slide"/><Relationship Id="rId39" Target="slides/slide23.xml" Type="http://schemas.openxmlformats.org/officeDocument/2006/relationships/slide"/><Relationship Id="rId4" Target="theme/theme1.xml" Type="http://schemas.openxmlformats.org/officeDocument/2006/relationships/theme"/><Relationship Id="rId40" Target="slides/slide24.xml" Type="http://schemas.openxmlformats.org/officeDocument/2006/relationships/slide"/><Relationship Id="rId41" Target="slides/slide25.xml" Type="http://schemas.openxmlformats.org/officeDocument/2006/relationships/slide"/><Relationship Id="rId42" Target="slides/slide26.xml" Type="http://schemas.openxmlformats.org/officeDocument/2006/relationships/slide"/><Relationship Id="rId43" Target="slides/slide27.xml" Type="http://schemas.openxmlformats.org/officeDocument/2006/relationships/slide"/><Relationship Id="rId44" Target="slides/slide28.xml" Type="http://schemas.openxmlformats.org/officeDocument/2006/relationships/slide"/><Relationship Id="rId45" Target="slides/slide2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gif" Type="http://schemas.openxmlformats.org/officeDocument/2006/relationships/image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gif" Type="http://schemas.openxmlformats.org/officeDocument/2006/relationships/image"/><Relationship Id="rId4" Target="../media/image42.gif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jpeg" Type="http://schemas.openxmlformats.org/officeDocument/2006/relationships/image"/><Relationship Id="rId4" Target="../media/image44.jpeg" Type="http://schemas.openxmlformats.org/officeDocument/2006/relationships/image"/><Relationship Id="rId5" Target="../media/image45.jpeg" Type="http://schemas.openxmlformats.org/officeDocument/2006/relationships/image"/><Relationship Id="rId6" Target="../media/image46.jpeg" Type="http://schemas.openxmlformats.org/officeDocument/2006/relationships/image"/><Relationship Id="rId7" Target="../media/image47.gif" Type="http://schemas.openxmlformats.org/officeDocument/2006/relationships/image"/><Relationship Id="rId8" Target="../media/image48.gif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gif" Type="http://schemas.openxmlformats.org/officeDocument/2006/relationships/image"/><Relationship Id="rId4" Target="../media/image50.jpeg" Type="http://schemas.openxmlformats.org/officeDocument/2006/relationships/image"/><Relationship Id="rId5" Target="../media/image51.gif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jpeg" Type="http://schemas.openxmlformats.org/officeDocument/2006/relationships/image"/><Relationship Id="rId4" Target="../media/image55.gif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jpe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jpeg" Type="http://schemas.openxmlformats.org/officeDocument/2006/relationships/image"/><Relationship Id="rId11" Target="../media/image72.png" Type="http://schemas.openxmlformats.org/officeDocument/2006/relationships/image"/><Relationship Id="rId12" Target="../media/image73.svg" Type="http://schemas.openxmlformats.org/officeDocument/2006/relationships/image"/><Relationship Id="rId13" Target="../media/image74.jpeg" Type="http://schemas.openxmlformats.org/officeDocument/2006/relationships/image"/><Relationship Id="rId14" Target="../media/image75.jpeg" Type="http://schemas.openxmlformats.org/officeDocument/2006/relationships/image"/><Relationship Id="rId15" Target="../media/image76.gif" Type="http://schemas.openxmlformats.org/officeDocument/2006/relationships/image"/><Relationship Id="rId2" Target="../media/image1.png" Type="http://schemas.openxmlformats.org/officeDocument/2006/relationships/image"/><Relationship Id="rId3" Target="../media/image64.jpeg" Type="http://schemas.openxmlformats.org/officeDocument/2006/relationships/image"/><Relationship Id="rId4" Target="../media/image65.jpeg" Type="http://schemas.openxmlformats.org/officeDocument/2006/relationships/image"/><Relationship Id="rId5" Target="../media/image66.jpeg" Type="http://schemas.openxmlformats.org/officeDocument/2006/relationships/image"/><Relationship Id="rId6" Target="../media/image67.png" Type="http://schemas.openxmlformats.org/officeDocument/2006/relationships/image"/><Relationship Id="rId7" Target="../media/image68.jpeg" Type="http://schemas.openxmlformats.org/officeDocument/2006/relationships/image"/><Relationship Id="rId8" Target="../media/image69.jpeg" Type="http://schemas.openxmlformats.org/officeDocument/2006/relationships/image"/><Relationship Id="rId9" Target="../media/image70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jpeg" Type="http://schemas.openxmlformats.org/officeDocument/2006/relationships/image"/><Relationship Id="rId4" Target="../media/image78.png" Type="http://schemas.openxmlformats.org/officeDocument/2006/relationships/image"/><Relationship Id="rId5" Target="../media/image79.gif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2.png" Type="http://schemas.openxmlformats.org/officeDocument/2006/relationships/image"/><Relationship Id="rId4" Target="../media/image83.svg" Type="http://schemas.openxmlformats.org/officeDocument/2006/relationships/image"/><Relationship Id="rId5" Target="../media/image84.png" Type="http://schemas.openxmlformats.org/officeDocument/2006/relationships/image"/><Relationship Id="rId6" Target="../media/image85.gif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6.gif" Type="http://schemas.openxmlformats.org/officeDocument/2006/relationships/image"/><Relationship Id="rId4" Target="../media/image58.png" Type="http://schemas.openxmlformats.org/officeDocument/2006/relationships/image"/><Relationship Id="rId5" Target="../media/image87.pn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gif" Type="http://schemas.openxmlformats.org/officeDocument/2006/relationships/image"/><Relationship Id="rId4" Target="../media/image90.gif" Type="http://schemas.openxmlformats.org/officeDocument/2006/relationships/image"/><Relationship Id="rId5" Target="../media/image48.gif" Type="http://schemas.openxmlformats.org/officeDocument/2006/relationships/image"/><Relationship Id="rId6" Target="../media/image91.gif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2.gif" Type="http://schemas.openxmlformats.org/officeDocument/2006/relationships/image"/><Relationship Id="rId4" Target="../media/image76.gif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3.gif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gif" Type="http://schemas.openxmlformats.org/officeDocument/2006/relationships/image"/><Relationship Id="rId4" Target="../media/image76.gif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6.gif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gif" Type="http://schemas.openxmlformats.org/officeDocument/2006/relationships/image"/><Relationship Id="rId4" Target="../media/image91.gif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7.png" Type="http://schemas.openxmlformats.org/officeDocument/2006/relationships/image"/><Relationship Id="rId4" Target="../media/image98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0.gif" Type="http://schemas.openxmlformats.org/officeDocument/2006/relationships/image"/><Relationship Id="rId12" Target="../media/image11.gif" Type="http://schemas.openxmlformats.org/officeDocument/2006/relationships/image"/><Relationship Id="rId13" Target="../media/image9.gif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gif" Type="http://schemas.openxmlformats.org/officeDocument/2006/relationships/image"/><Relationship Id="rId17" Target="../media/image18.pn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6.png" Type="http://schemas.openxmlformats.org/officeDocument/2006/relationships/image"/><Relationship Id="rId23" Target="../media/image27.png" Type="http://schemas.openxmlformats.org/officeDocument/2006/relationships/image"/><Relationship Id="rId24" Target="../media/image28.gif" Type="http://schemas.openxmlformats.org/officeDocument/2006/relationships/image"/><Relationship Id="rId25" Target="../media/image30.gif" Type="http://schemas.openxmlformats.org/officeDocument/2006/relationships/image"/><Relationship Id="rId26" Target="../media/image8.gif" Type="http://schemas.openxmlformats.org/officeDocument/2006/relationships/image"/><Relationship Id="rId27" Target="../media/image35.png" Type="http://schemas.openxmlformats.org/officeDocument/2006/relationships/image"/><Relationship Id="rId28" Target="../media/image36.svg" Type="http://schemas.openxmlformats.org/officeDocument/2006/relationships/image"/><Relationship Id="rId29" Target="../media/image37.png" Type="http://schemas.openxmlformats.org/officeDocument/2006/relationships/image"/><Relationship Id="rId3" Target="../media/image62.png" Type="http://schemas.openxmlformats.org/officeDocument/2006/relationships/image"/><Relationship Id="rId30" Target="../media/image38.svg" Type="http://schemas.openxmlformats.org/officeDocument/2006/relationships/image"/><Relationship Id="rId31" Target="../media/image39.png" Type="http://schemas.openxmlformats.org/officeDocument/2006/relationships/image"/><Relationship Id="rId32" Target="../media/image40.svg" Type="http://schemas.openxmlformats.org/officeDocument/2006/relationships/image"/><Relationship Id="rId33" Target="../media/image41.gif" Type="http://schemas.openxmlformats.org/officeDocument/2006/relationships/image"/><Relationship Id="rId34" Target="../media/image42.gif" Type="http://schemas.openxmlformats.org/officeDocument/2006/relationships/image"/><Relationship Id="rId35" Target="../media/image47.gif" Type="http://schemas.openxmlformats.org/officeDocument/2006/relationships/image"/><Relationship Id="rId36" Target="../media/image48.gif" Type="http://schemas.openxmlformats.org/officeDocument/2006/relationships/image"/><Relationship Id="rId37" Target="../media/image51.gif" Type="http://schemas.openxmlformats.org/officeDocument/2006/relationships/image"/><Relationship Id="rId4" Target="../media/image63.svg" Type="http://schemas.openxmlformats.org/officeDocument/2006/relationships/image"/><Relationship Id="rId5" Target="../media/image2.gif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gif" Type="http://schemas.openxmlformats.org/officeDocument/2006/relationships/image"/><Relationship Id="rId9" Target="../media/image6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11" Target="../media/image67.png" Type="http://schemas.openxmlformats.org/officeDocument/2006/relationships/image"/><Relationship Id="rId12" Target="../media/image76.gif" Type="http://schemas.openxmlformats.org/officeDocument/2006/relationships/image"/><Relationship Id="rId13" Target="../media/image78.png" Type="http://schemas.openxmlformats.org/officeDocument/2006/relationships/image"/><Relationship Id="rId14" Target="../media/image79.gif" Type="http://schemas.openxmlformats.org/officeDocument/2006/relationships/image"/><Relationship Id="rId15" Target="../media/image80.png" Type="http://schemas.openxmlformats.org/officeDocument/2006/relationships/image"/><Relationship Id="rId16" Target="../media/image81.svg" Type="http://schemas.openxmlformats.org/officeDocument/2006/relationships/image"/><Relationship Id="rId17" Target="../media/image82.png" Type="http://schemas.openxmlformats.org/officeDocument/2006/relationships/image"/><Relationship Id="rId18" Target="../media/image83.svg" Type="http://schemas.openxmlformats.org/officeDocument/2006/relationships/image"/><Relationship Id="rId19" Target="../media/image84.png" Type="http://schemas.openxmlformats.org/officeDocument/2006/relationships/image"/><Relationship Id="rId2" Target="../media/image1.png" Type="http://schemas.openxmlformats.org/officeDocument/2006/relationships/image"/><Relationship Id="rId20" Target="../media/image85.gif" Type="http://schemas.openxmlformats.org/officeDocument/2006/relationships/image"/><Relationship Id="rId21" Target="../media/image86.gif" Type="http://schemas.openxmlformats.org/officeDocument/2006/relationships/image"/><Relationship Id="rId22" Target="../media/image87.png" Type="http://schemas.openxmlformats.org/officeDocument/2006/relationships/image"/><Relationship Id="rId23" Target="../media/image88.png" Type="http://schemas.openxmlformats.org/officeDocument/2006/relationships/image"/><Relationship Id="rId24" Target="../media/image89.svg" Type="http://schemas.openxmlformats.org/officeDocument/2006/relationships/image"/><Relationship Id="rId25" Target="../media/image91.gif" Type="http://schemas.openxmlformats.org/officeDocument/2006/relationships/image"/><Relationship Id="rId26" Target="../media/image92.gif" Type="http://schemas.openxmlformats.org/officeDocument/2006/relationships/image"/><Relationship Id="rId27" Target="../media/image93.gif" Type="http://schemas.openxmlformats.org/officeDocument/2006/relationships/image"/><Relationship Id="rId28" Target="../media/image96.gif" Type="http://schemas.openxmlformats.org/officeDocument/2006/relationships/image"/><Relationship Id="rId29" Target="../media/image97.png" Type="http://schemas.openxmlformats.org/officeDocument/2006/relationships/image"/><Relationship Id="rId3" Target="../media/image62.png" Type="http://schemas.openxmlformats.org/officeDocument/2006/relationships/image"/><Relationship Id="rId30" Target="../media/image98.svg" Type="http://schemas.openxmlformats.org/officeDocument/2006/relationships/image"/><Relationship Id="rId31" Target="../media/image100.png" Type="http://schemas.openxmlformats.org/officeDocument/2006/relationships/image"/><Relationship Id="rId32" Target="../media/image101.png" Type="http://schemas.openxmlformats.org/officeDocument/2006/relationships/image"/><Relationship Id="rId4" Target="../media/image63.svg" Type="http://schemas.openxmlformats.org/officeDocument/2006/relationships/image"/><Relationship Id="rId5" Target="../media/image49.gif" Type="http://schemas.openxmlformats.org/officeDocument/2006/relationships/image"/><Relationship Id="rId6" Target="../media/image55.gif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gif" Type="http://schemas.openxmlformats.org/officeDocument/2006/relationships/image"/><Relationship Id="rId4" Target="../media/image11.gif" Type="http://schemas.openxmlformats.org/officeDocument/2006/relationships/image"/><Relationship Id="rId5" Target="../media/image9.gif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gif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jpe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gif" Type="http://schemas.openxmlformats.org/officeDocument/2006/relationships/image"/><Relationship Id="rId4" Target="../media/image29.jpeg" Type="http://schemas.openxmlformats.org/officeDocument/2006/relationships/image"/><Relationship Id="rId5" Target="../media/image30.gif" Type="http://schemas.openxmlformats.org/officeDocument/2006/relationships/image"/><Relationship Id="rId6" Target="../media/image8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18.pn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772899">
            <a:off x="1040605" y="699431"/>
            <a:ext cx="2249424" cy="274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97689">
            <a:off x="16015725" y="3527664"/>
            <a:ext cx="3716340" cy="22253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10534403">
            <a:off x="7520253" y="7501236"/>
            <a:ext cx="3326097" cy="126391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6008" y="609600"/>
            <a:ext cx="1844003" cy="188513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60048" y="2750803"/>
            <a:ext cx="8526959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CHALKBOARD 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0420" y="5917130"/>
            <a:ext cx="348183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Schoolbell"/>
              </a:rPr>
              <a:t>Lesson Plan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10800000">
            <a:off x="-745290" y="7605626"/>
            <a:ext cx="4123167" cy="330534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648048" y="7605626"/>
            <a:ext cx="839738" cy="12169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124044" y="6411230"/>
            <a:ext cx="4533122" cy="41478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-10800000">
            <a:off x="14529468" y="-317500"/>
            <a:ext cx="4014771" cy="33529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741618" y="2366005"/>
            <a:ext cx="12804764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Write an original statement or inspiring quote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1618" y="7288535"/>
            <a:ext cx="1280476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re Sugar Thin"/>
              </a:rPr>
              <a:t>— Include a credit, citation, or supporting message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0024" t="25623" r="32145" b="27442"/>
          <a:stretch>
            <a:fillRect/>
          </a:stretch>
        </p:blipFill>
        <p:spPr>
          <a:xfrm flipH="false" flipV="false" rot="0">
            <a:off x="2935691" y="4042284"/>
            <a:ext cx="2429727" cy="273176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23607" t="0" r="17097" b="0"/>
          <a:stretch>
            <a:fillRect/>
          </a:stretch>
        </p:blipFill>
        <p:spPr>
          <a:xfrm flipH="false" flipV="false" rot="0">
            <a:off x="6264655" y="4042284"/>
            <a:ext cx="2429727" cy="273176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23574" t="0" r="17055" b="0"/>
          <a:stretch>
            <a:fillRect/>
          </a:stretch>
        </p:blipFill>
        <p:spPr>
          <a:xfrm flipH="false" flipV="false" rot="0">
            <a:off x="9528177" y="4042284"/>
            <a:ext cx="2429727" cy="27317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34572" t="517" r="23377" b="28566"/>
          <a:stretch>
            <a:fillRect/>
          </a:stretch>
        </p:blipFill>
        <p:spPr>
          <a:xfrm flipH="false" flipV="false" rot="0">
            <a:off x="12922582" y="4042284"/>
            <a:ext cx="2429727" cy="27317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16314334" y="7476900"/>
            <a:ext cx="1868476" cy="281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2769302" y="6842526"/>
            <a:ext cx="5538604" cy="483154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0" y="1009650"/>
            <a:ext cx="1828800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5757"/>
                </a:solidFill>
                <a:latin typeface="More Sugar"/>
              </a:rPr>
              <a:t>Add a Team Members Page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600332"/>
            <a:ext cx="182880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Elaborate on what you want to discuss.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935691" y="7239698"/>
            <a:ext cx="2429727" cy="864885"/>
            <a:chOff x="0" y="0"/>
            <a:chExt cx="3239636" cy="115318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32396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2188" spc="109">
                  <a:solidFill>
                    <a:srgbClr val="FFDE59"/>
                  </a:solidFill>
                  <a:latin typeface="More Sugar Thin Bold"/>
                </a:rPr>
                <a:t> Name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08680"/>
              <a:ext cx="3239636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2188" spc="109">
                  <a:solidFill>
                    <a:srgbClr val="FFDE59"/>
                  </a:solidFill>
                  <a:latin typeface="Open Sauce"/>
                </a:rPr>
                <a:t>Title or Position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64655" y="7239698"/>
            <a:ext cx="2429727" cy="864885"/>
            <a:chOff x="0" y="0"/>
            <a:chExt cx="3239636" cy="115318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32396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2188" spc="109">
                  <a:solidFill>
                    <a:srgbClr val="FFDE59"/>
                  </a:solidFill>
                  <a:latin typeface="More Sugar Thin Bold"/>
                </a:rPr>
                <a:t> Name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8680"/>
              <a:ext cx="3239636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2188" spc="109">
                  <a:solidFill>
                    <a:srgbClr val="FFDE59"/>
                  </a:solidFill>
                  <a:latin typeface="Open Sauce"/>
                </a:rPr>
                <a:t>Title or Position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28177" y="7239698"/>
            <a:ext cx="2429727" cy="864885"/>
            <a:chOff x="0" y="0"/>
            <a:chExt cx="3239636" cy="115318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32396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2188" spc="109">
                  <a:solidFill>
                    <a:srgbClr val="FFDE59"/>
                  </a:solidFill>
                  <a:latin typeface="More Sugar Thin Bold"/>
                </a:rPr>
                <a:t> Name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8680"/>
              <a:ext cx="3239636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2188" spc="109">
                  <a:solidFill>
                    <a:srgbClr val="FFDE59"/>
                  </a:solidFill>
                  <a:latin typeface="Open Sauce"/>
                </a:rPr>
                <a:t>Title or Position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22582" y="7239698"/>
            <a:ext cx="2429727" cy="864885"/>
            <a:chOff x="0" y="0"/>
            <a:chExt cx="3239636" cy="115318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3239636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2188" spc="109">
                  <a:solidFill>
                    <a:srgbClr val="FFDE59"/>
                  </a:solidFill>
                  <a:latin typeface="More Sugar Thin Bold"/>
                </a:rPr>
                <a:t> Name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8680"/>
              <a:ext cx="3239636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2188" spc="109">
                  <a:solidFill>
                    <a:srgbClr val="FFDE59"/>
                  </a:solidFill>
                  <a:latin typeface="Open Sauce"/>
                </a:rPr>
                <a:t>Title or Position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049838" y="1770539"/>
            <a:ext cx="10335189" cy="1018016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3806541"/>
            <a:ext cx="6939415" cy="2667635"/>
            <a:chOff x="0" y="0"/>
            <a:chExt cx="9252553" cy="35568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9252553" cy="184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C9E265"/>
                  </a:solidFill>
                  <a:latin typeface="More Sugar"/>
                </a:rPr>
                <a:t>Our Projects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93925"/>
              <a:ext cx="6672532" cy="1362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FFFFFF"/>
                  </a:solidFill>
                  <a:latin typeface="More Sugar Thin"/>
                </a:rPr>
                <a:t>Elaborate on what you want to discuss. 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268629" y="1404922"/>
            <a:ext cx="8990671" cy="6594790"/>
            <a:chOff x="0" y="0"/>
            <a:chExt cx="4198620" cy="3079750"/>
          </a:xfrm>
        </p:grpSpPr>
        <p:sp>
          <p:nvSpPr>
            <p:cNvPr name="Freeform 8" id="8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4"/>
              <a:stretch>
                <a:fillRect l="-4915" r="-4915" t="0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602673" y="7456392"/>
            <a:ext cx="4136904" cy="33894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8213">
            <a:off x="910898" y="221906"/>
            <a:ext cx="1905404" cy="28400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0740" t="0" r="0" b="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279544">
            <a:off x="16364792" y="-1475338"/>
            <a:ext cx="3846417" cy="432721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58062" y="1323297"/>
            <a:ext cx="2762326" cy="26618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739269">
            <a:off x="6451023" y="6467852"/>
            <a:ext cx="2963958" cy="226742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009650"/>
            <a:ext cx="728787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Your </a:t>
            </a:r>
            <a:r>
              <a:rPr lang="en-US" sz="9000">
                <a:solidFill>
                  <a:srgbClr val="FFDE59"/>
                </a:solidFill>
                <a:latin typeface="More Sugar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200543"/>
            <a:ext cx="549262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 Bold"/>
              </a:rPr>
              <a:t>YEAR: 2022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 Bold"/>
              </a:rPr>
              <a:t>ROLE: WRITE YOUR ROLE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37549"/>
            <a:ext cx="6904302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Open Sauce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7786" r="0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2295759" y="6349034"/>
            <a:ext cx="14182022" cy="3099766"/>
            <a:chOff x="0" y="0"/>
            <a:chExt cx="18909363" cy="413302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80533"/>
              <a:ext cx="18261975" cy="325248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647388" y="458488"/>
              <a:ext cx="18261975" cy="325248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true" rot="0">
              <a:off x="257921" y="0"/>
              <a:ext cx="18261975" cy="3252488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713322">
            <a:off x="2538530" y="6699578"/>
            <a:ext cx="13696482" cy="243936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10713322">
            <a:off x="2324332" y="7484390"/>
            <a:ext cx="13696482" cy="243936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10713322">
            <a:off x="2538530" y="6970462"/>
            <a:ext cx="13696482" cy="243936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07209" y="67393"/>
            <a:ext cx="9939340" cy="1099927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531877" y="6548955"/>
            <a:ext cx="10138647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A picture is worth a thousand words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388157" y="3307923"/>
            <a:ext cx="3026218" cy="2061043"/>
            <a:chOff x="0" y="0"/>
            <a:chExt cx="4034958" cy="274805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8945" t="30680" r="38945" b="30680"/>
            <a:stretch>
              <a:fillRect/>
            </a:stretch>
          </p:blipFill>
          <p:spPr>
            <a:xfrm>
              <a:off x="0" y="0"/>
              <a:ext cx="4034958" cy="274805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2388157" y="6471366"/>
            <a:ext cx="3026218" cy="2061043"/>
            <a:chOff x="0" y="0"/>
            <a:chExt cx="4034958" cy="27480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8945" t="30680" r="38945" b="30680"/>
            <a:stretch>
              <a:fillRect/>
            </a:stretch>
          </p:blipFill>
          <p:spPr>
            <a:xfrm>
              <a:off x="0" y="0"/>
              <a:ext cx="4034958" cy="274805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2388157" y="3307923"/>
            <a:ext cx="3028835" cy="2115474"/>
            <a:chOff x="0" y="0"/>
            <a:chExt cx="4038447" cy="282063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6060" r="0" b="47405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2388157" y="6471366"/>
            <a:ext cx="3028835" cy="2115474"/>
            <a:chOff x="0" y="0"/>
            <a:chExt cx="4038447" cy="282063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2304" t="0" r="2304" b="0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17752" t="0" r="10786" b="0"/>
          <a:stretch>
            <a:fillRect/>
          </a:stretch>
        </p:blipFill>
        <p:spPr>
          <a:xfrm flipH="false" flipV="false" rot="0">
            <a:off x="6756449" y="2510474"/>
            <a:ext cx="4849244" cy="7436566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5882504" y="3307923"/>
            <a:ext cx="3028835" cy="2115474"/>
            <a:chOff x="0" y="0"/>
            <a:chExt cx="4038447" cy="2820631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/>
            <a:srcRect l="38935" t="30169" r="38935" b="30169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5882504" y="6471366"/>
            <a:ext cx="3028835" cy="2115474"/>
            <a:chOff x="0" y="0"/>
            <a:chExt cx="4038447" cy="282063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/>
            <a:srcRect l="38935" t="30169" r="38935" b="30169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5881100" y="3307923"/>
            <a:ext cx="3028835" cy="2115474"/>
            <a:chOff x="0" y="0"/>
            <a:chExt cx="4038447" cy="2820631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7"/>
            <a:srcRect l="2304" t="0" r="2304" b="0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5881100" y="6471366"/>
            <a:ext cx="3028835" cy="2115474"/>
            <a:chOff x="0" y="0"/>
            <a:chExt cx="4038447" cy="2820631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/>
            <a:srcRect l="1767" t="0" r="1767" b="0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9378064" y="3307923"/>
            <a:ext cx="3028835" cy="2115474"/>
            <a:chOff x="0" y="0"/>
            <a:chExt cx="4038447" cy="2820631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3"/>
            <a:srcRect l="38935" t="30169" r="38935" b="30169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9378064" y="6471366"/>
            <a:ext cx="3028835" cy="2115474"/>
            <a:chOff x="0" y="0"/>
            <a:chExt cx="4038447" cy="2820631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3"/>
            <a:srcRect l="38935" t="30169" r="38935" b="30169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9378064" y="3307923"/>
            <a:ext cx="3028835" cy="2115474"/>
            <a:chOff x="0" y="0"/>
            <a:chExt cx="4038447" cy="2820631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9"/>
            <a:srcRect l="2304" t="0" r="2304" b="0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26" id="26"/>
          <p:cNvGrpSpPr/>
          <p:nvPr/>
        </p:nvGrpSpPr>
        <p:grpSpPr>
          <a:xfrm rot="0">
            <a:off x="9378064" y="6471366"/>
            <a:ext cx="3028835" cy="2115474"/>
            <a:chOff x="0" y="0"/>
            <a:chExt cx="4038447" cy="2820631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10"/>
            <a:srcRect l="2304" t="0" r="2304" b="0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52482" y="6324600"/>
            <a:ext cx="3404035" cy="41148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12873625" y="3307923"/>
            <a:ext cx="3028835" cy="2115474"/>
            <a:chOff x="0" y="0"/>
            <a:chExt cx="4038447" cy="2820631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3"/>
            <a:srcRect l="38935" t="30169" r="38935" b="30169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31" id="31"/>
          <p:cNvGrpSpPr/>
          <p:nvPr/>
        </p:nvGrpSpPr>
        <p:grpSpPr>
          <a:xfrm rot="0">
            <a:off x="12873625" y="6471366"/>
            <a:ext cx="3028835" cy="2115474"/>
            <a:chOff x="0" y="0"/>
            <a:chExt cx="4038447" cy="2820631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3"/>
            <a:srcRect l="38935" t="30169" r="38935" b="30169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33" id="33"/>
          <p:cNvGrpSpPr/>
          <p:nvPr/>
        </p:nvGrpSpPr>
        <p:grpSpPr>
          <a:xfrm rot="0">
            <a:off x="12871008" y="3307923"/>
            <a:ext cx="3028835" cy="2115474"/>
            <a:chOff x="0" y="0"/>
            <a:chExt cx="4038447" cy="2820631"/>
          </a:xfrm>
        </p:grpSpPr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13"/>
            <a:srcRect l="2304" t="0" r="2304" b="0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name="Group 35" id="35"/>
          <p:cNvGrpSpPr/>
          <p:nvPr/>
        </p:nvGrpSpPr>
        <p:grpSpPr>
          <a:xfrm rot="0">
            <a:off x="12871008" y="6471366"/>
            <a:ext cx="3028835" cy="2115474"/>
            <a:chOff x="0" y="0"/>
            <a:chExt cx="4038447" cy="2820631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4"/>
            <a:srcRect l="0" t="26733" r="0" b="26733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sp>
        <p:nvSpPr>
          <p:cNvPr name="TextBox 37" id="37"/>
          <p:cNvSpPr txBox="true"/>
          <p:nvPr/>
        </p:nvSpPr>
        <p:spPr>
          <a:xfrm rot="0">
            <a:off x="5881100" y="5568992"/>
            <a:ext cx="30288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"/>
              </a:rPr>
              <a:t>Product 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78064" y="5568992"/>
            <a:ext cx="30288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"/>
              </a:rPr>
              <a:t>Product 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881100" y="8785870"/>
            <a:ext cx="30288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"/>
              </a:rPr>
              <a:t>Product 06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78064" y="8785870"/>
            <a:ext cx="30288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"/>
              </a:rPr>
              <a:t>Product 07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-5584815">
            <a:off x="164958" y="1511300"/>
            <a:ext cx="2640007" cy="2362807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2871008" y="5568992"/>
            <a:ext cx="30288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"/>
              </a:rPr>
              <a:t>Product 04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871008" y="8785870"/>
            <a:ext cx="30288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"/>
              </a:rPr>
              <a:t>Product 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388157" y="5568992"/>
            <a:ext cx="30288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"/>
              </a:rPr>
              <a:t>Product 01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388157" y="8785870"/>
            <a:ext cx="30288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re Sugar Thin"/>
              </a:rPr>
              <a:t>Product 05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90224" y="1009650"/>
            <a:ext cx="1650755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378">
                <a:solidFill>
                  <a:srgbClr val="FFDE59"/>
                </a:solidFill>
                <a:latin typeface="More Sugar"/>
              </a:rPr>
              <a:t>Product Gallery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593097" y="0"/>
            <a:ext cx="6694903" cy="10287000"/>
            <a:chOff x="0" y="0"/>
            <a:chExt cx="8926538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6029" t="0" r="50610" b="0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24731">
            <a:off x="8966090" y="8897303"/>
            <a:ext cx="3452507" cy="16528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500833" y="-110389"/>
            <a:ext cx="4184528" cy="26804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2939" y="3151606"/>
            <a:ext cx="4962274" cy="119996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009650"/>
            <a:ext cx="804817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Our Services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43500"/>
            <a:ext cx="387075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re Sugar Thin"/>
              </a:rPr>
              <a:t>Service 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83994" y="5143500"/>
            <a:ext cx="40327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re Sugar Thin"/>
              </a:rPr>
              <a:t>Service Two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779501"/>
            <a:ext cx="387075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re Sugar Thin"/>
              </a:rPr>
              <a:t>Service Three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3994" y="7779501"/>
            <a:ext cx="40327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re Sugar Thin"/>
              </a:rPr>
              <a:t>Service Four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825057"/>
            <a:ext cx="387075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83994" y="5825057"/>
            <a:ext cx="387075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461058"/>
            <a:ext cx="398011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83994" y="8461058"/>
            <a:ext cx="398011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08646" y="2652820"/>
            <a:ext cx="11070707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Write Your Big 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55321" y="7108096"/>
            <a:ext cx="580782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Open Sauce"/>
              </a:rPr>
              <a:t>Presentations are communication tools that can be used as demonstrations, lectures, speeches, reports, and more.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64242" y="7108096"/>
            <a:ext cx="566843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It serves a variety of purposes, making presentations powerful tools for convincing and teaching.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34608">
            <a:off x="426988" y="863600"/>
            <a:ext cx="2328333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550572">
            <a:off x="11350475" y="715953"/>
            <a:ext cx="3205394" cy="279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061200" y="5256251"/>
            <a:ext cx="3766988" cy="62155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1990" t="945" r="0" b="17500"/>
          <a:stretch>
            <a:fillRect/>
          </a:stretch>
        </p:blipFill>
        <p:spPr>
          <a:xfrm flipH="false" flipV="false" rot="0">
            <a:off x="-1409806" y="8722936"/>
            <a:ext cx="6649940" cy="19851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204013" y="4068445"/>
            <a:ext cx="9879975" cy="2150110"/>
            <a:chOff x="0" y="0"/>
            <a:chExt cx="13173300" cy="28668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13173300" cy="184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DE59"/>
                  </a:solidFill>
                  <a:latin typeface="More Sugar"/>
                </a:rPr>
                <a:t>Stats &amp; Numbers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150850" y="2193925"/>
              <a:ext cx="10871601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FFFFFF"/>
                  </a:solidFill>
                  <a:latin typeface="Open Sauce"/>
                </a:rPr>
                <a:t>Elaborate on what you want to discuss.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rcRect l="0" t="0" r="0" b="0"/>
          <a:stretch>
            <a:fillRect/>
          </a:stretch>
        </p:blipFill>
        <p:spPr>
          <a:xfrm flipH="true" flipV="true" rot="0">
            <a:off x="11503891" y="5143500"/>
            <a:ext cx="4877955" cy="429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3403675">
            <a:off x="15133116" y="6943561"/>
            <a:ext cx="4080732" cy="31217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661488" y="-1402210"/>
            <a:ext cx="7760280" cy="293920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8213">
            <a:off x="385461" y="7511772"/>
            <a:ext cx="1905404" cy="28400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199499" y="5012938"/>
            <a:ext cx="30772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3011275" y="5012938"/>
            <a:ext cx="30772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2199499" y="5906251"/>
            <a:ext cx="30772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3011275" y="5906251"/>
            <a:ext cx="30772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7605387" y="5012938"/>
            <a:ext cx="30772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7605387" y="5906251"/>
            <a:ext cx="30772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7970368"/>
            <a:ext cx="3861054" cy="231663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009650"/>
            <a:ext cx="1623060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Add a Pricing Page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17659" y="587662"/>
            <a:ext cx="2540004" cy="225367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85075" y="5258464"/>
            <a:ext cx="33060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re Sugar Thin"/>
              </a:rPr>
              <a:t>MONTHLY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5075" y="3258214"/>
            <a:ext cx="3306074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500"/>
              </a:lnSpc>
              <a:spcBef>
                <a:spcPct val="0"/>
              </a:spcBef>
            </a:pPr>
            <a:r>
              <a:rPr lang="en-US" sz="9000" u="none">
                <a:solidFill>
                  <a:srgbClr val="FF5757"/>
                </a:solidFill>
                <a:latin typeface="More Sugar"/>
              </a:rPr>
              <a:t>20$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5075" y="6049126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5075" y="6564478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96851" y="5258464"/>
            <a:ext cx="33060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re Sugar Thin"/>
              </a:rPr>
              <a:t>YEARLY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96851" y="3258214"/>
            <a:ext cx="3306074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FF5757"/>
                </a:solidFill>
                <a:latin typeface="More Sugar"/>
              </a:rPr>
              <a:t>300</a:t>
            </a:r>
            <a:r>
              <a:rPr lang="en-US" sz="9000" u="none">
                <a:solidFill>
                  <a:srgbClr val="FF5757"/>
                </a:solidFill>
                <a:latin typeface="More Sugar"/>
              </a:rPr>
              <a:t>$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96851" y="6049126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6851" y="6564478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96851" y="7604476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96851" y="8644473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96851" y="7084477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96851" y="8124474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90963" y="5258464"/>
            <a:ext cx="33060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re Sugar Thin"/>
              </a:rPr>
              <a:t>MONTHLY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90963" y="3258214"/>
            <a:ext cx="3306074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FF5757"/>
                </a:solidFill>
                <a:latin typeface="More Sugar"/>
              </a:rPr>
              <a:t>30</a:t>
            </a:r>
            <a:r>
              <a:rPr lang="en-US" sz="9000" u="none">
                <a:solidFill>
                  <a:srgbClr val="FF5757"/>
                </a:solidFill>
                <a:latin typeface="More Sugar"/>
              </a:rPr>
              <a:t>$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90963" y="6049142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90963" y="6564494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90963" y="7604492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90963" y="7084493"/>
            <a:ext cx="330607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Add a feature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09650"/>
            <a:ext cx="9386237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More Sugar"/>
              </a:rPr>
              <a:t>How to Use This Presentation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38834" y="5444335"/>
            <a:ext cx="3086100" cy="552758"/>
            <a:chOff x="0" y="0"/>
            <a:chExt cx="812800" cy="14558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r="r" b="b" t="t" l="l"/>
              <a:pathLst>
                <a:path h="145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More Sugar Thin Bold"/>
                </a:rPr>
                <a:t>CANVA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87105" y="5444335"/>
            <a:ext cx="3086100" cy="552758"/>
            <a:chOff x="0" y="0"/>
            <a:chExt cx="812800" cy="145582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r="r" b="b" t="t" l="l"/>
              <a:pathLst>
                <a:path h="145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More Sugar Thin Bold"/>
                </a:rPr>
                <a:t>POWERPOINT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17609" y="5444335"/>
            <a:ext cx="3086100" cy="552758"/>
            <a:chOff x="0" y="0"/>
            <a:chExt cx="812800" cy="14558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r="r" b="b" t="t" l="l"/>
              <a:pathLst>
                <a:path h="145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More Sugar Thin Bold"/>
                </a:rPr>
                <a:t>GOOGLE SLIDES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91693" y="6139507"/>
            <a:ext cx="398038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</a:rPr>
              <a:t>Click on the </a:t>
            </a:r>
            <a:r>
              <a:rPr lang="en-US" sz="2100">
                <a:solidFill>
                  <a:srgbClr val="FFFFFF"/>
                </a:solidFill>
                <a:latin typeface="Open Sauce Bold"/>
              </a:rPr>
              <a:t>"Canva"</a:t>
            </a:r>
            <a:r>
              <a:rPr lang="en-US" sz="2100">
                <a:solidFill>
                  <a:srgbClr val="FFFFFF"/>
                </a:solidFill>
                <a:latin typeface="Open Sauce"/>
              </a:rPr>
              <a:t> button under this presentation preview. Start editing your presentation. You need to sign in to your Canva account.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2274" y="6139507"/>
            <a:ext cx="4115762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</a:rPr>
              <a:t>Export this design from Canva as a </a:t>
            </a:r>
            <a:r>
              <a:rPr lang="en-US" sz="2100">
                <a:solidFill>
                  <a:srgbClr val="FFFFFF"/>
                </a:solidFill>
                <a:latin typeface="Open Sauce Bold"/>
              </a:rPr>
              <a:t>PowerPoint template</a:t>
            </a:r>
            <a:r>
              <a:rPr lang="en-US" sz="2100">
                <a:solidFill>
                  <a:srgbClr val="FFFFFF"/>
                </a:solidFill>
                <a:latin typeface="Open Sauce"/>
              </a:rPr>
              <a:t>. Open the design in </a:t>
            </a:r>
            <a:r>
              <a:rPr lang="en-US" sz="2100">
                <a:solidFill>
                  <a:srgbClr val="FFFFFF"/>
                </a:solidFill>
                <a:latin typeface="Open Sauce Bold"/>
              </a:rPr>
              <a:t>Canva</a:t>
            </a:r>
            <a:r>
              <a:rPr lang="en-US" sz="2100">
                <a:solidFill>
                  <a:srgbClr val="FFFFFF"/>
                </a:solidFill>
                <a:latin typeface="Open Sauce"/>
              </a:rPr>
              <a:t>. This will provide you with all the fonts used and elements used in this presentation as listed on page 21. Learn more on slide 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92985" y="6139507"/>
            <a:ext cx="3935347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</a:rPr>
              <a:t>Export this design from Canva as a </a:t>
            </a:r>
            <a:r>
              <a:rPr lang="en-US" sz="2100">
                <a:solidFill>
                  <a:srgbClr val="FFFFFF"/>
                </a:solidFill>
                <a:latin typeface="Open Sauce Bold"/>
              </a:rPr>
              <a:t>GoogleSlide template</a:t>
            </a:r>
            <a:r>
              <a:rPr lang="en-US" sz="2100">
                <a:solidFill>
                  <a:srgbClr val="FFFFFF"/>
                </a:solidFill>
                <a:latin typeface="Open Sauce"/>
              </a:rPr>
              <a:t>. This will provide you with all the fonts used and elements used in this presentation as listed on page 21. Learn more on slide 4.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30324" y="3635413"/>
            <a:ext cx="8427352" cy="2360676"/>
            <a:chOff x="0" y="0"/>
            <a:chExt cx="2219549" cy="62174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219549" cy="621742"/>
            </a:xfrm>
            <a:custGeom>
              <a:avLst/>
              <a:gdLst/>
              <a:ahLst/>
              <a:cxnLst/>
              <a:rect r="r" b="b" t="t" l="l"/>
              <a:pathLst>
                <a:path h="621742" w="2219549">
                  <a:moveTo>
                    <a:pt x="0" y="0"/>
                  </a:moveTo>
                  <a:lnTo>
                    <a:pt x="2219549" y="0"/>
                  </a:lnTo>
                  <a:lnTo>
                    <a:pt x="2219549" y="621742"/>
                  </a:lnTo>
                  <a:lnTo>
                    <a:pt x="0" y="621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76225"/>
              <a:ext cx="812800" cy="10890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3500"/>
                </a:lnSpc>
              </a:pPr>
              <a:r>
                <a:rPr lang="en-US" sz="9000">
                  <a:solidFill>
                    <a:srgbClr val="FFDE59"/>
                  </a:solidFill>
                  <a:latin typeface="More Sugar"/>
                </a:rPr>
                <a:t>123,456,789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7015976"/>
            <a:ext cx="4088780" cy="32710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364074" y="6254929"/>
            <a:ext cx="3695326" cy="3511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400928">
            <a:off x="14382805" y="-909861"/>
            <a:ext cx="4642654" cy="40499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028630">
            <a:off x="-897015" y="-762937"/>
            <a:ext cx="4111271" cy="397761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930324" y="6076430"/>
            <a:ext cx="84273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Elaborate on the featured statistic.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78172" y="2818170"/>
            <a:ext cx="108312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Elaborate on the featured statistic.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78172" y="5809635"/>
            <a:ext cx="108312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Elaborate on the featured statistic.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78172" y="8715375"/>
            <a:ext cx="108312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Elaborate on the featured statistic.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036343" y="624258"/>
            <a:ext cx="6215314" cy="2360676"/>
            <a:chOff x="0" y="0"/>
            <a:chExt cx="1636955" cy="62174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636955" cy="621742"/>
            </a:xfrm>
            <a:custGeom>
              <a:avLst/>
              <a:gdLst/>
              <a:ahLst/>
              <a:cxnLst/>
              <a:rect r="r" b="b" t="t" l="l"/>
              <a:pathLst>
                <a:path h="621742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621742"/>
                  </a:lnTo>
                  <a:lnTo>
                    <a:pt x="0" y="621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76225"/>
              <a:ext cx="812800" cy="10890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3500"/>
                </a:lnSpc>
              </a:pPr>
              <a:r>
                <a:rPr lang="en-US" sz="9000">
                  <a:solidFill>
                    <a:srgbClr val="FFDE59"/>
                  </a:solidFill>
                  <a:latin typeface="More Sugar"/>
                </a:rPr>
                <a:t>2 out of 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36343" y="3675420"/>
            <a:ext cx="6215314" cy="2360676"/>
            <a:chOff x="0" y="0"/>
            <a:chExt cx="1636955" cy="621742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636955" cy="621742"/>
            </a:xfrm>
            <a:custGeom>
              <a:avLst/>
              <a:gdLst/>
              <a:ahLst/>
              <a:cxnLst/>
              <a:rect r="r" b="b" t="t" l="l"/>
              <a:pathLst>
                <a:path h="621742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621742"/>
                  </a:lnTo>
                  <a:lnTo>
                    <a:pt x="0" y="621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76225"/>
              <a:ext cx="812800" cy="10890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3500"/>
                </a:lnSpc>
              </a:pPr>
              <a:r>
                <a:rPr lang="en-US" sz="9000">
                  <a:solidFill>
                    <a:srgbClr val="FFDE59"/>
                  </a:solidFill>
                  <a:latin typeface="More Sugar"/>
                </a:rPr>
                <a:t>95%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036343" y="6581160"/>
            <a:ext cx="6215314" cy="2360676"/>
            <a:chOff x="0" y="0"/>
            <a:chExt cx="1636955" cy="621742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636955" cy="621742"/>
            </a:xfrm>
            <a:custGeom>
              <a:avLst/>
              <a:gdLst/>
              <a:ahLst/>
              <a:cxnLst/>
              <a:rect r="r" b="b" t="t" l="l"/>
              <a:pathLst>
                <a:path h="621742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621742"/>
                  </a:lnTo>
                  <a:lnTo>
                    <a:pt x="0" y="621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76225"/>
              <a:ext cx="812800" cy="10890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3500"/>
                </a:lnSpc>
              </a:pPr>
              <a:r>
                <a:rPr lang="en-US" sz="9000">
                  <a:solidFill>
                    <a:srgbClr val="FFDE59"/>
                  </a:solidFill>
                  <a:latin typeface="More Sugar"/>
                </a:rPr>
                <a:t>12 million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61194" y="6749493"/>
            <a:ext cx="2201665" cy="353750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306598">
            <a:off x="-1609134" y="-924577"/>
            <a:ext cx="5275667" cy="47264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62618" y="4228381"/>
            <a:ext cx="3208061" cy="3208061"/>
            <a:chOff x="0" y="0"/>
            <a:chExt cx="4277414" cy="427741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84875" y="1557055"/>
              <a:ext cx="1707665" cy="1068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DE59"/>
                  </a:solidFill>
                  <a:latin typeface="Open Sauce"/>
                </a:rPr>
                <a:t>43%</a:t>
              </a:r>
            </a:p>
          </p:txBody>
        </p: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4277414" cy="4277414"/>
              <a:chOff x="0" y="0"/>
              <a:chExt cx="2540000" cy="254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avLst/>
                <a:gdLst/>
                <a:ahLst/>
                <a:cxnLst/>
                <a:rect r="r" b="b" t="t" l="l"/>
                <a:pathLst>
                  <a:path h="2305316" w="1359682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7539970" y="4228381"/>
            <a:ext cx="3208061" cy="3208061"/>
            <a:chOff x="0" y="0"/>
            <a:chExt cx="4277414" cy="427741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283678" y="1557055"/>
              <a:ext cx="1710058" cy="1068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DE59"/>
                  </a:solidFill>
                  <a:latin typeface="Open Sauce"/>
                </a:rPr>
                <a:t>60%</a:t>
              </a:r>
            </a:p>
          </p:txBody>
        </p: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4277414" cy="4277414"/>
              <a:chOff x="0" y="0"/>
              <a:chExt cx="2540000" cy="254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avLst/>
                <a:gdLst/>
                <a:ahLst/>
                <a:cxnLst/>
                <a:rect r="r" b="b" t="t" l="l"/>
                <a:pathLst>
                  <a:path h="2607567" w="1982752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3517322" y="4228381"/>
            <a:ext cx="3208061" cy="3208061"/>
            <a:chOff x="0" y="0"/>
            <a:chExt cx="4277414" cy="427741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86112" y="1557055"/>
              <a:ext cx="1705190" cy="1068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DE59"/>
                  </a:solidFill>
                  <a:latin typeface="Open Sauce"/>
                </a:rPr>
                <a:t>35%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4277414" cy="4277414"/>
              <a:chOff x="0" y="0"/>
              <a:chExt cx="2540000" cy="254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1253776" y="17180"/>
                <a:ext cx="1331199" cy="1891336"/>
              </a:xfrm>
              <a:custGeom>
                <a:avLst/>
                <a:gdLst/>
                <a:ahLst/>
                <a:cxnLst/>
                <a:rect r="r" b="b" t="t" l="l"/>
                <a:pathLst>
                  <a:path h="1891336" w="1331199">
                    <a:moveTo>
                      <a:pt x="333724" y="23148"/>
                    </a:moveTo>
                    <a:cubicBezTo>
                      <a:pt x="686133" y="114139"/>
                      <a:pt x="982565" y="351956"/>
                      <a:pt x="1147802" y="676252"/>
                    </a:cubicBezTo>
                    <a:cubicBezTo>
                      <a:pt x="1313039" y="1000548"/>
                      <a:pt x="1331198" y="1380152"/>
                      <a:pt x="1197671" y="1718740"/>
                    </a:cubicBezTo>
                    <a:cubicBezTo>
                      <a:pt x="1164659" y="1803560"/>
                      <a:pt x="1088787" y="1864232"/>
                      <a:pt x="998785" y="1877784"/>
                    </a:cubicBezTo>
                    <a:cubicBezTo>
                      <a:pt x="908783" y="1891336"/>
                      <a:pt x="818409" y="1855696"/>
                      <a:pt x="761883" y="1784359"/>
                    </a:cubicBezTo>
                    <a:cubicBezTo>
                      <a:pt x="705358" y="1713021"/>
                      <a:pt x="691323" y="1616893"/>
                      <a:pt x="725093" y="1532372"/>
                    </a:cubicBezTo>
                    <a:cubicBezTo>
                      <a:pt x="805209" y="1329220"/>
                      <a:pt x="794313" y="1101457"/>
                      <a:pt x="695171" y="906879"/>
                    </a:cubicBezTo>
                    <a:cubicBezTo>
                      <a:pt x="596029" y="712302"/>
                      <a:pt x="418169" y="56961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alphaModFix amt="80000"/>
          </a:blip>
          <a:srcRect l="0" t="0" r="0" b="0"/>
          <a:stretch>
            <a:fillRect/>
          </a:stretch>
        </p:blipFill>
        <p:spPr>
          <a:xfrm flipH="false" flipV="false" rot="-2700000">
            <a:off x="10422498" y="8123032"/>
            <a:ext cx="2649188" cy="235777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36087" y="7131315"/>
            <a:ext cx="1795669" cy="2170606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97209" y="7778115"/>
            <a:ext cx="35388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the featured statistic.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51913" y="7778115"/>
            <a:ext cx="35388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the featured statistic.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74561" y="7778115"/>
            <a:ext cx="35388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the featured statistic.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71684" y="1019175"/>
            <a:ext cx="13944632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DE59"/>
                </a:solidFill>
                <a:latin typeface="More Sugar"/>
              </a:rPr>
              <a:t>Infographic Slide Report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82803" y="2447882"/>
            <a:ext cx="1232239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Elaborate on the featured statistic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573385">
            <a:off x="16507805" y="4881945"/>
            <a:ext cx="3246124" cy="27253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309605">
            <a:off x="-2306592" y="3734287"/>
            <a:ext cx="3921328" cy="35130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805576" y="2415529"/>
            <a:ext cx="4514220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Where do you need to improve?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Are resources adequate? What do others do better than you?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5576" y="1735030"/>
            <a:ext cx="265792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DE59"/>
                </a:solidFill>
                <a:latin typeface="More Sugar Thin"/>
              </a:rPr>
              <a:t>WEAKNESSES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5104" y="1544530"/>
            <a:ext cx="781794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DE59"/>
                </a:solidFill>
                <a:latin typeface="More Sugar"/>
              </a:rPr>
              <a:t>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6971" y="7145763"/>
            <a:ext cx="4319936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What are your goals?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Are demands shifting? How can it be improved?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6971" y="6465263"/>
            <a:ext cx="31106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DE59"/>
                </a:solidFill>
                <a:latin typeface="More Sugar Thin"/>
              </a:rPr>
              <a:t>OPPORTUNITIES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204" y="6274763"/>
            <a:ext cx="495300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DE59"/>
                </a:solidFill>
                <a:latin typeface="More Sugar"/>
              </a:rPr>
              <a:t>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05576" y="6950500"/>
            <a:ext cx="427197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What are the blockers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you're facing?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What are factors outside of your control?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05576" y="6465263"/>
            <a:ext cx="18308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DE59"/>
                </a:solidFill>
                <a:latin typeface="More Sugar Thin"/>
              </a:rPr>
              <a:t>THREATS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94878" y="6274763"/>
            <a:ext cx="442020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DE59"/>
                </a:solidFill>
                <a:latin typeface="More Sugar"/>
              </a:rPr>
              <a:t>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08729" y="2425054"/>
            <a:ext cx="4336420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Open Sauce"/>
              </a:rPr>
              <a:t>What are you doing well?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Open Sauce"/>
              </a:rPr>
              <a:t>What sets you apart? What are your good qualities?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08729" y="1735030"/>
            <a:ext cx="23269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DE59"/>
                </a:solidFill>
                <a:latin typeface="More Sugar Thin"/>
              </a:rPr>
              <a:t>STRENGTHS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8204" y="1544530"/>
            <a:ext cx="457200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DE59"/>
                </a:solidFill>
                <a:latin typeface="More Sugar"/>
              </a:rPr>
              <a:t>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26323">
            <a:off x="1221918" y="5790992"/>
            <a:ext cx="3086885" cy="34766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729073" y="3755487"/>
            <a:ext cx="1082985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3818" y="5375813"/>
            <a:ext cx="6880363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Write a closing statement or call-to-action here.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59206">
            <a:off x="15114956" y="2028718"/>
            <a:ext cx="934269" cy="10239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099783">
            <a:off x="16393102" y="1505626"/>
            <a:ext cx="709081" cy="7771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4685">
            <a:off x="15406611" y="519703"/>
            <a:ext cx="1189125" cy="13032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43251" y="806905"/>
            <a:ext cx="2963958" cy="226742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019913" y="7529324"/>
            <a:ext cx="4259035" cy="15279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4046549" y="0"/>
            <a:ext cx="4142295" cy="33206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510415">
            <a:off x="14876738" y="6950475"/>
            <a:ext cx="4197228" cy="406077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09650"/>
            <a:ext cx="10393573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Credits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05634"/>
            <a:ext cx="12651949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This presentation template is free for everyone to use thanks to the following: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892269"/>
            <a:ext cx="1265194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SlidesCarnival for the presentation template</a:t>
            </a:r>
          </a:p>
          <a:p>
            <a:pPr marL="539750" indent="-269875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uce"/>
              </a:rPr>
              <a:t>Pexels for the photos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31817"/>
            <a:ext cx="1265194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Happy designing!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96643" y="7895664"/>
            <a:ext cx="3746664" cy="22135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1606550"/>
            <a:ext cx="1828800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Fonts In this 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82247" y="4371938"/>
            <a:ext cx="13323506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This presentation template uses the following free fonts: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18025" y="5389783"/>
            <a:ext cx="1265194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Titles: </a:t>
            </a:r>
            <a:r>
              <a:rPr lang="en-US" sz="2499">
                <a:solidFill>
                  <a:srgbClr val="FFDE59"/>
                </a:solidFill>
                <a:latin typeface="Open Sauce Italics"/>
              </a:rPr>
              <a:t>More Sugar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Headers: </a:t>
            </a:r>
            <a:r>
              <a:rPr lang="en-US" sz="2499">
                <a:solidFill>
                  <a:srgbClr val="FFDE59"/>
                </a:solidFill>
                <a:latin typeface="Open Sauce Italics"/>
              </a:rPr>
              <a:t>More Sugar Thin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uce"/>
              </a:rPr>
              <a:t>Body Copy:</a:t>
            </a:r>
            <a:r>
              <a:rPr lang="en-US" sz="2500">
                <a:solidFill>
                  <a:srgbClr val="FFFFFF"/>
                </a:solidFill>
                <a:latin typeface="Open Sauce Italics"/>
              </a:rPr>
              <a:t> </a:t>
            </a:r>
            <a:r>
              <a:rPr lang="en-US" sz="2500">
                <a:solidFill>
                  <a:srgbClr val="FFDE59"/>
                </a:solidFill>
                <a:latin typeface="Open Sauce Italics"/>
              </a:rPr>
              <a:t>Open Sauce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18025" y="7157089"/>
            <a:ext cx="1265194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re Sugar Thin"/>
              </a:rPr>
              <a:t>You can find these fonts online too. Happy designing!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256288" y="1478259"/>
            <a:ext cx="3775424" cy="8961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8816728"/>
            <a:ext cx="1421499" cy="196407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440209" y="-955469"/>
            <a:ext cx="3847791" cy="243372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12" y="3443378"/>
            <a:ext cx="18288000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Free templates for all your presentation needs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629525"/>
            <a:ext cx="3839042" cy="13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970">
                <a:solidFill>
                  <a:srgbClr val="FFFFFF"/>
                </a:solidFill>
                <a:latin typeface="Open Sauce"/>
              </a:rPr>
              <a:t>For PowerPoint, Google Slides,</a:t>
            </a:r>
          </a:p>
          <a:p>
            <a:pPr algn="ctr">
              <a:lnSpc>
                <a:spcPts val="3564"/>
              </a:lnSpc>
            </a:pPr>
            <a:r>
              <a:rPr lang="en-US" sz="2970">
                <a:solidFill>
                  <a:srgbClr val="FFFFFF"/>
                </a:solidFill>
                <a:latin typeface="Open Sauce"/>
              </a:rPr>
              <a:t>and Canva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59151" y="7629525"/>
            <a:ext cx="383904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970">
                <a:solidFill>
                  <a:srgbClr val="FFFFFF"/>
                </a:solidFill>
                <a:latin typeface="Open Sauce"/>
              </a:rPr>
              <a:t>100% free for personal or commercial use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53212" y="7629525"/>
            <a:ext cx="3839042" cy="13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970">
                <a:solidFill>
                  <a:srgbClr val="FFFFFF"/>
                </a:solidFill>
                <a:latin typeface="Open Sauce"/>
              </a:rPr>
              <a:t>Ready to use, professional,</a:t>
            </a:r>
          </a:p>
          <a:p>
            <a:pPr algn="ctr">
              <a:lnSpc>
                <a:spcPts val="3564"/>
              </a:lnSpc>
            </a:pPr>
            <a:r>
              <a:rPr lang="en-US" sz="2970">
                <a:solidFill>
                  <a:srgbClr val="FFFFFF"/>
                </a:solidFill>
                <a:latin typeface="Open Sauce"/>
              </a:rPr>
              <a:t>and customizable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67017" y="7629525"/>
            <a:ext cx="3839042" cy="13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970">
                <a:solidFill>
                  <a:srgbClr val="FFFFFF"/>
                </a:solidFill>
                <a:latin typeface="Open Sauce"/>
              </a:rPr>
              <a:t>Blow your audience away with</a:t>
            </a:r>
          </a:p>
          <a:p>
            <a:pPr algn="ctr">
              <a:lnSpc>
                <a:spcPts val="3564"/>
              </a:lnSpc>
            </a:pPr>
            <a:r>
              <a:rPr lang="en-US" sz="2970">
                <a:solidFill>
                  <a:srgbClr val="FFFFFF"/>
                </a:solidFill>
                <a:latin typeface="Open Sauce"/>
              </a:rPr>
              <a:t>attractive visuals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07209" y="67393"/>
            <a:ext cx="9939340" cy="1099927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400175"/>
            <a:ext cx="5059131" cy="265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49"/>
              </a:lnSpc>
            </a:pPr>
            <a:r>
              <a:rPr lang="en-US" sz="8999">
                <a:solidFill>
                  <a:srgbClr val="FFDE59"/>
                </a:solidFill>
                <a:latin typeface="More Sugar"/>
              </a:rPr>
              <a:t>Resource </a:t>
            </a:r>
          </a:p>
          <a:p>
            <a:pPr>
              <a:lnSpc>
                <a:spcPts val="6749"/>
              </a:lnSpc>
            </a:pPr>
            <a:r>
              <a:rPr lang="en-US" sz="8999">
                <a:solidFill>
                  <a:srgbClr val="FFDE59"/>
                </a:solidFill>
                <a:latin typeface="More Sugar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17154"/>
            <a:ext cx="5059131" cy="2341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Use these design resources in your Canva Presentation.</a:t>
            </a: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Happy designing! 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Don't forget to delete this page before presenting.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772899">
            <a:off x="7516946" y="532758"/>
            <a:ext cx="1316732" cy="16057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77583" y="1255887"/>
            <a:ext cx="1283450" cy="76853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10800000">
            <a:off x="13477941" y="1273629"/>
            <a:ext cx="1583706" cy="6018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58901" y="875781"/>
            <a:ext cx="1290008" cy="131878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577583" y="2917337"/>
            <a:ext cx="1101949" cy="90910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644310" y="2917337"/>
            <a:ext cx="1286643" cy="100916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9759628" y="2810158"/>
            <a:ext cx="839738" cy="121696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0321" y="767249"/>
            <a:ext cx="1083229" cy="161456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9362834" y="4449337"/>
            <a:ext cx="1633325" cy="138832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5711239" y="2749674"/>
            <a:ext cx="1149542" cy="134449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3210534" y="2667218"/>
            <a:ext cx="1672030" cy="1668583"/>
            <a:chOff x="0" y="0"/>
            <a:chExt cx="2229373" cy="2224778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8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496792">
              <a:off x="1259608" y="1196657"/>
              <a:ext cx="818724" cy="897322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8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656216">
              <a:off x="1325344" y="137259"/>
              <a:ext cx="621386" cy="681039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18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2971313">
              <a:off x="251571" y="195976"/>
              <a:ext cx="1042061" cy="1142099"/>
            </a:xfrm>
            <a:prstGeom prst="rect">
              <a:avLst/>
            </a:prstGeom>
          </p:spPr>
        </p:pic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20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78707" y="4309009"/>
            <a:ext cx="1417848" cy="1258018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11577583" y="4621551"/>
            <a:ext cx="1486315" cy="1137031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rcRect l="0" t="0" r="0" b="0"/>
          <a:stretch>
            <a:fillRect/>
          </a:stretch>
        </p:blipFill>
        <p:spPr>
          <a:xfrm flipH="false" flipV="false" rot="0">
            <a:off x="13477941" y="4806966"/>
            <a:ext cx="2135748" cy="766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-10800000">
            <a:off x="15890321" y="4661347"/>
            <a:ext cx="1401090" cy="117631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-282915">
            <a:off x="9524463" y="6184796"/>
            <a:ext cx="1415821" cy="1417744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-10800000">
            <a:off x="7463579" y="6129002"/>
            <a:ext cx="1680421" cy="1347115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52168">
            <a:off x="15879488" y="6748676"/>
            <a:ext cx="1079417" cy="704565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19194" y="6363741"/>
            <a:ext cx="1793774" cy="1223028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77583" y="6248933"/>
            <a:ext cx="1360586" cy="1393394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3"/>
          <a:srcRect l="0" t="0" r="0" b="0"/>
          <a:stretch>
            <a:fillRect/>
          </a:stretch>
        </p:blipFill>
        <p:spPr>
          <a:xfrm flipH="false" flipV="false" rot="0">
            <a:off x="7415053" y="7994310"/>
            <a:ext cx="1820302" cy="1665576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4"/>
          <a:srcRect l="0" t="0" r="0" b="0"/>
          <a:stretch>
            <a:fillRect/>
          </a:stretch>
        </p:blipFill>
        <p:spPr>
          <a:xfrm flipH="true" flipV="false" rot="-10800000">
            <a:off x="9468587" y="8277459"/>
            <a:ext cx="1612155" cy="1346415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5"/>
          <a:srcRect l="0" t="0" r="0" b="0"/>
          <a:stretch>
            <a:fillRect/>
          </a:stretch>
        </p:blipFill>
        <p:spPr>
          <a:xfrm flipH="true" flipV="false" rot="0">
            <a:off x="13747398" y="7952650"/>
            <a:ext cx="1135166" cy="1707236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6"/>
          <a:srcRect l="0" t="0" r="0" b="0"/>
          <a:stretch>
            <a:fillRect/>
          </a:stretch>
        </p:blipFill>
        <p:spPr>
          <a:xfrm flipH="false" flipV="false" rot="0">
            <a:off x="11512207" y="8270271"/>
            <a:ext cx="1551691" cy="1353603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7"/>
          <a:srcRect l="0" t="0" r="0" b="0"/>
          <a:stretch>
            <a:fillRect/>
          </a:stretch>
        </p:blipFill>
        <p:spPr>
          <a:xfrm flipH="false" flipV="false" rot="0">
            <a:off x="15711239" y="8233447"/>
            <a:ext cx="1750790" cy="143444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07209" y="67393"/>
            <a:ext cx="9939340" cy="1099927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6917154"/>
            <a:ext cx="5059131" cy="2341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Use these design resources in your Canva Presentation.</a:t>
            </a: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Happy designing! 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Don't forget to delete this page before presenting.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363987" y="586656"/>
            <a:ext cx="1797380" cy="177041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4279544">
            <a:off x="12223510" y="461036"/>
            <a:ext cx="1797032" cy="202166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67039" y="586656"/>
            <a:ext cx="1636565" cy="157705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74663" y="3056309"/>
            <a:ext cx="1748529" cy="21136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17994" t="0" r="6411" b="0"/>
          <a:stretch>
            <a:fillRect/>
          </a:stretch>
        </p:blipFill>
        <p:spPr>
          <a:xfrm flipH="false" flipV="false" rot="0">
            <a:off x="7363987" y="3233553"/>
            <a:ext cx="1177092" cy="170644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584815">
            <a:off x="14527592" y="804635"/>
            <a:ext cx="1599097" cy="14311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-124731">
            <a:off x="12002320" y="4314410"/>
            <a:ext cx="1669097" cy="79908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4484699" y="3392621"/>
            <a:ext cx="2774601" cy="177731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26706" y="3380295"/>
            <a:ext cx="2398985" cy="58011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34608">
            <a:off x="7039500" y="5440520"/>
            <a:ext cx="1651257" cy="145911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-2550572">
            <a:off x="9504777" y="5499978"/>
            <a:ext cx="1477647" cy="1287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9435070" y="6803729"/>
            <a:ext cx="1736535" cy="28652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1">
            <a:alphaModFix amt="80000"/>
          </a:blip>
          <a:srcRect l="0" t="0" r="0" b="0"/>
          <a:stretch>
            <a:fillRect/>
          </a:stretch>
        </p:blipFill>
        <p:spPr>
          <a:xfrm flipH="true" flipV="true" rot="0">
            <a:off x="11580456" y="6012397"/>
            <a:ext cx="1345743" cy="1184254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14875224" y="6452112"/>
            <a:ext cx="2613237" cy="98976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92700" y="7986183"/>
            <a:ext cx="1719666" cy="103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-5028630">
            <a:off x="15940046" y="661856"/>
            <a:ext cx="1953476" cy="1889969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3330632" y="5887760"/>
            <a:ext cx="1140158" cy="1831939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7">
            <a:alphaModFix amt="80000"/>
          </a:blip>
          <a:srcRect l="0" t="0" r="0" b="0"/>
          <a:stretch>
            <a:fillRect/>
          </a:stretch>
        </p:blipFill>
        <p:spPr>
          <a:xfrm flipH="false" flipV="false" rot="-2700000">
            <a:off x="15319403" y="5243187"/>
            <a:ext cx="1530527" cy="136216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8"/>
          <a:srcRect l="0" t="0" r="0" b="0"/>
          <a:stretch>
            <a:fillRect/>
          </a:stretch>
        </p:blipFill>
        <p:spPr>
          <a:xfrm flipH="false" flipV="false" rot="613340">
            <a:off x="15486126" y="7672720"/>
            <a:ext cx="1728064" cy="194626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76879" y="8185704"/>
            <a:ext cx="1966219" cy="1161646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1"/>
          <a:srcRect l="0" t="0" r="0" b="0"/>
          <a:stretch>
            <a:fillRect/>
          </a:stretch>
        </p:blipFill>
        <p:spPr>
          <a:xfrm flipH="false" flipV="false" rot="0">
            <a:off x="11429639" y="8148801"/>
            <a:ext cx="894158" cy="123545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2"/>
          <a:srcRect l="0" t="0" r="0" b="0"/>
          <a:stretch>
            <a:fillRect/>
          </a:stretch>
        </p:blipFill>
        <p:spPr>
          <a:xfrm flipH="false" flipV="false" rot="0">
            <a:off x="12641588" y="7986183"/>
            <a:ext cx="2420356" cy="1530875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28700" y="1400175"/>
            <a:ext cx="5059131" cy="265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49"/>
              </a:lnSpc>
            </a:pPr>
            <a:r>
              <a:rPr lang="en-US" sz="8999">
                <a:solidFill>
                  <a:srgbClr val="FFDE59"/>
                </a:solidFill>
                <a:latin typeface="More Sugar"/>
              </a:rPr>
              <a:t>Resource </a:t>
            </a:r>
          </a:p>
          <a:p>
            <a:pPr>
              <a:lnSpc>
                <a:spcPts val="6749"/>
              </a:lnSpc>
            </a:pPr>
            <a:r>
              <a:rPr lang="en-US" sz="8999">
                <a:solidFill>
                  <a:srgbClr val="FFDE59"/>
                </a:solidFill>
                <a:latin typeface="More Sugar"/>
              </a:rPr>
              <a:t>Page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048" y="1009650"/>
            <a:ext cx="10590775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ore Sugar"/>
              </a:rPr>
              <a:t>Download this presentation as a Powerpoint template in 3 steps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63788" y="6146280"/>
            <a:ext cx="376042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Open Sauce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8048" y="6146280"/>
            <a:ext cx="3997387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Open Sauce"/>
              </a:rPr>
              <a:t>Click on the "Canva" button next to this presentation. Start editing your presentation. You may need to sign in to your Canva account.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69529" y="6146280"/>
            <a:ext cx="397337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Open Sauce"/>
              </a:rPr>
              <a:t>Enter "PowerPoint" in the search bar and click on the PowerPoint icon to download.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9778" y="4740495"/>
            <a:ext cx="1301010" cy="13010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D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000000"/>
                  </a:solidFill>
                  <a:latin typeface="More Sugar Thin Bold"/>
                </a:rPr>
                <a:t>1.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63788" y="4740495"/>
            <a:ext cx="1301010" cy="130101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D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000000"/>
                  </a:solidFill>
                  <a:latin typeface="More Sugar Thin Bold"/>
                </a:rPr>
                <a:t>2.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69529" y="4740495"/>
            <a:ext cx="1301010" cy="130101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D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000000"/>
                  </a:solidFill>
                  <a:latin typeface="More Sugar Thin Bold"/>
                </a:rPr>
                <a:t>3.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39778" y="1009650"/>
            <a:ext cx="10590775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ore Sugar"/>
              </a:rPr>
              <a:t>Use this presentation as a Google Slide template in 3 steps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39778" y="4740495"/>
            <a:ext cx="1301010" cy="13010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D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000000"/>
                  </a:solidFill>
                  <a:latin typeface="More Sugar Thin Bold"/>
                </a:rPr>
                <a:t>1.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63788" y="4740495"/>
            <a:ext cx="1301010" cy="13010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D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000000"/>
                  </a:solidFill>
                  <a:latin typeface="More Sugar Thin Bold"/>
                </a:rPr>
                <a:t>2.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69529" y="4740495"/>
            <a:ext cx="1301010" cy="130101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ED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000000"/>
                  </a:solidFill>
                  <a:latin typeface="More Sugar Thin Bold"/>
                </a:rPr>
                <a:t>3.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63788" y="6146280"/>
            <a:ext cx="376042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Open Sauce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8048" y="6146280"/>
            <a:ext cx="3997387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Open Sauce"/>
              </a:rPr>
              <a:t>Click on the "Canva" button next to this presentation. Start editing your presentation. You may need to sign in to your Canva account.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9529" y="6146280"/>
            <a:ext cx="3760423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</a:rPr>
              <a:t>Enter "Google Drive" in the search bar and click on the Google Drive icon to add this design as a Google slide in your G Drive. It will ask you to link your Google account to Canva the first time.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46549" y="4948003"/>
            <a:ext cx="1582466" cy="13055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259510" y="4948003"/>
            <a:ext cx="1847699" cy="14492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311277" y="4794087"/>
            <a:ext cx="1205916" cy="174763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90963" y="6605962"/>
            <a:ext cx="33060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DE59"/>
                </a:solidFill>
                <a:latin typeface="More Sugar Thin"/>
              </a:rPr>
              <a:t>Our Projects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0963" y="7396624"/>
            <a:ext cx="330607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3299" y="6605962"/>
            <a:ext cx="33060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DE59"/>
                </a:solidFill>
                <a:latin typeface="More Sugar Thin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3299" y="7396624"/>
            <a:ext cx="330607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24425" y="6605962"/>
            <a:ext cx="379447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DE59"/>
                </a:solidFill>
                <a:latin typeface="More Sugar Thin"/>
              </a:rPr>
              <a:t>Stats &amp; Numbers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68628" y="7396624"/>
            <a:ext cx="330607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0224" y="1009650"/>
            <a:ext cx="1650755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378">
                <a:solidFill>
                  <a:srgbClr val="FFDE59"/>
                </a:solidFill>
                <a:latin typeface="More Sugar"/>
              </a:rPr>
              <a:t>Table Of Contents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968115" y="1404922"/>
            <a:ext cx="8990671" cy="6594790"/>
            <a:chOff x="0" y="0"/>
            <a:chExt cx="4198620" cy="3079750"/>
          </a:xfrm>
        </p:grpSpPr>
        <p:sp>
          <p:nvSpPr>
            <p:cNvPr name="Freeform 4" id="4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3"/>
              <a:stretch>
                <a:fillRect l="-4846" r="-4846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57544" y="6362654"/>
            <a:ext cx="1801467" cy="107872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11336" y="573055"/>
            <a:ext cx="1447450" cy="215744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221397" y="6683352"/>
            <a:ext cx="2850057" cy="242254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72846" y="7999712"/>
            <a:ext cx="945790" cy="110618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-285872" y="341002"/>
            <a:ext cx="2543999" cy="2538756"/>
            <a:chOff x="0" y="0"/>
            <a:chExt cx="3391999" cy="338500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0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496792">
              <a:off x="1916499" y="1820719"/>
              <a:ext cx="1245692" cy="1365278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0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656216">
              <a:off x="2016515" y="208840"/>
              <a:ext cx="945441" cy="1036204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2971313">
              <a:off x="382767" y="298178"/>
              <a:ext cx="1585500" cy="1737708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36525" y="7441377"/>
            <a:ext cx="2540004" cy="2253677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898455" y="3806508"/>
            <a:ext cx="5860557" cy="2667635"/>
            <a:chOff x="0" y="0"/>
            <a:chExt cx="7814076" cy="355684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7814076" cy="184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DE59"/>
                  </a:solidFill>
                  <a:latin typeface="More Sugar"/>
                </a:rPr>
                <a:t>About us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93925"/>
              <a:ext cx="5635165" cy="1362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FFFFFF"/>
                  </a:solidFill>
                  <a:latin typeface="More Sugar Thin"/>
                </a:rPr>
                <a:t>Elaborate on what you want to discuss.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07209" y="67393"/>
            <a:ext cx="9939340" cy="1099927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106595" y="0"/>
            <a:ext cx="8181405" cy="10287000"/>
            <a:chOff x="0" y="0"/>
            <a:chExt cx="1090854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8035" r="0" b="8035"/>
            <a:stretch>
              <a:fillRect/>
            </a:stretch>
          </p:blipFill>
          <p:spPr>
            <a:xfrm>
              <a:off x="0" y="0"/>
              <a:ext cx="10908540" cy="13716000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43659" y="401653"/>
            <a:ext cx="2540004" cy="22536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72676" y="67393"/>
            <a:ext cx="2963958" cy="22674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794394" y="8494336"/>
            <a:ext cx="4259035" cy="152792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2655330"/>
            <a:ext cx="8654963" cy="4865165"/>
            <a:chOff x="0" y="0"/>
            <a:chExt cx="11539951" cy="648688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1539951" cy="3676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0800"/>
                </a:lnSpc>
              </a:pPr>
              <a:r>
                <a:rPr lang="en-US" sz="9000">
                  <a:solidFill>
                    <a:srgbClr val="C9E265"/>
                  </a:solidFill>
                  <a:latin typeface="More Sugar"/>
                </a:rPr>
                <a:t>Welcome </a:t>
              </a:r>
            </a:p>
            <a:p>
              <a:pPr algn="just">
                <a:lnSpc>
                  <a:spcPts val="10800"/>
                </a:lnSpc>
              </a:pPr>
              <a:r>
                <a:rPr lang="en-US" sz="9000">
                  <a:solidFill>
                    <a:srgbClr val="C9E265"/>
                  </a:solidFill>
                  <a:latin typeface="More Sugar"/>
                </a:rPr>
                <a:t>T</a:t>
              </a:r>
              <a:r>
                <a:rPr lang="en-US" sz="9000">
                  <a:solidFill>
                    <a:srgbClr val="C9E265"/>
                  </a:solidFill>
                  <a:latin typeface="More Sugar"/>
                </a:rPr>
                <a:t>o Presentation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222054"/>
              <a:ext cx="11539951" cy="2264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More Sugar Thin"/>
                </a:rPr>
                <a:t>I'm Rain, and I'll be sharing with you my beautiful ideas. Follow me at @reallygreatsite to learn more.</a:t>
              </a:r>
              <a:r>
                <a:rPr lang="en-US" sz="3500">
                  <a:solidFill>
                    <a:srgbClr val="FFFFFF"/>
                  </a:solidFill>
                  <a:latin typeface="More Sugar Thin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7374684" y="7997397"/>
            <a:ext cx="2727107" cy="228960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374684" y="1028700"/>
            <a:ext cx="9884616" cy="8229600"/>
            <a:chOff x="0" y="0"/>
            <a:chExt cx="13179489" cy="109728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9988" t="0" r="9988" b="0"/>
            <a:stretch>
              <a:fillRect/>
            </a:stretch>
          </p:blipFill>
          <p:spPr>
            <a:xfrm>
              <a:off x="0" y="0"/>
              <a:ext cx="13179489" cy="10972800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82915">
            <a:off x="14708489" y="6347795"/>
            <a:ext cx="4458829" cy="446488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10800000">
            <a:off x="14876320" y="-371649"/>
            <a:ext cx="4123167" cy="330534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009650"/>
            <a:ext cx="530064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DE59"/>
                </a:solidFill>
                <a:latin typeface="More Sugar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639431"/>
            <a:ext cx="45841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re Sugar Thin"/>
              </a:rPr>
              <a:t>What we do?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4334065"/>
            <a:ext cx="4584125" cy="1618886"/>
            <a:chOff x="0" y="0"/>
            <a:chExt cx="6112166" cy="215851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611216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More Sugar Thin"/>
                </a:rPr>
                <a:t>Who we are?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74569"/>
              <a:ext cx="611216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FFFFFF"/>
                  </a:solidFill>
                  <a:latin typeface="Open Sauce"/>
                </a:rPr>
                <a:t>Briefly elaborate on what you want to discuss.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8433435"/>
            <a:ext cx="458412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u="none">
                <a:solidFill>
                  <a:srgbClr val="FFFFFF"/>
                </a:solidFill>
                <a:latin typeface="Open Sauce"/>
              </a:rPr>
              <a:t>Briefly elaborate on what you want to discuss.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3" t="23586" r="2368" b="218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91263" y="0"/>
            <a:ext cx="8696737" cy="10287000"/>
            <a:chOff x="0" y="0"/>
            <a:chExt cx="1159564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4000" t="0" r="14000" b="0"/>
            <a:stretch>
              <a:fillRect/>
            </a:stretch>
          </p:blipFill>
          <p:spPr>
            <a:xfrm>
              <a:off x="0" y="0"/>
              <a:ext cx="11595649" cy="905933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0086" r="0" b="10086"/>
            <a:stretch>
              <a:fillRect/>
            </a:stretch>
          </p:blipFill>
          <p:spPr>
            <a:xfrm>
              <a:off x="0" y="9186333"/>
              <a:ext cx="3780550" cy="4529667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10011" r="0" b="10011"/>
            <a:stretch>
              <a:fillRect/>
            </a:stretch>
          </p:blipFill>
          <p:spPr>
            <a:xfrm>
              <a:off x="3907550" y="9186333"/>
              <a:ext cx="3780550" cy="452966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22196" t="0" r="22196" b="0"/>
            <a:stretch>
              <a:fillRect/>
            </a:stretch>
          </p:blipFill>
          <p:spPr>
            <a:xfrm>
              <a:off x="7815099" y="9186333"/>
              <a:ext cx="3780550" cy="4529667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52168">
            <a:off x="683394" y="7687773"/>
            <a:ext cx="2406099" cy="157052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45546" y="7636781"/>
            <a:ext cx="3998454" cy="272621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3615844"/>
            <a:ext cx="7729031" cy="3055312"/>
            <a:chOff x="0" y="0"/>
            <a:chExt cx="10305375" cy="407374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10305375" cy="184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5757"/>
                  </a:solidFill>
                  <a:latin typeface="More Sugar"/>
                </a:rPr>
                <a:t>Image Gallery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702361"/>
              <a:ext cx="7416800" cy="137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More Sugar Thin"/>
                </a:rPr>
                <a:t>What can you say about your projects? Share it here!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972046" y="3135612"/>
            <a:ext cx="945790" cy="110618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87722" y="-660400"/>
            <a:ext cx="3032845" cy="31059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DAFf01YOpQ0</dc:identifier>
  <dcterms:modified xsi:type="dcterms:W3CDTF">2011-08-01T06:04:30Z</dcterms:modified>
  <cp:revision>1</cp:revision>
  <dc:title>Copy of Green and Yellow Animated Chalkboard Background Presentation</dc:title>
</cp:coreProperties>
</file>